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9" r:id="rId2"/>
    <p:sldId id="424" r:id="rId3"/>
    <p:sldId id="428" r:id="rId4"/>
  </p:sldIdLst>
  <p:sldSz cx="12192000" cy="6858000"/>
  <p:notesSz cx="7086600" cy="93726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b="1" i="1" kern="1200">
        <a:solidFill>
          <a:srgbClr val="FFCC99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947" userDrawn="1">
          <p15:clr>
            <a:srgbClr val="A4A3A4"/>
          </p15:clr>
        </p15:guide>
        <p15:guide id="3" pos="1572" userDrawn="1">
          <p15:clr>
            <a:srgbClr val="A4A3A4"/>
          </p15:clr>
        </p15:guide>
        <p15:guide id="4" pos="74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395"/>
    <a:srgbClr val="205C9C"/>
    <a:srgbClr val="009999"/>
    <a:srgbClr val="315575"/>
    <a:srgbClr val="0A2D74"/>
    <a:srgbClr val="DC1168"/>
    <a:srgbClr val="D63A6A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737"/>
  </p:normalViewPr>
  <p:slideViewPr>
    <p:cSldViewPr snapToGrid="0">
      <p:cViewPr varScale="1">
        <p:scale>
          <a:sx n="59" d="100"/>
          <a:sy n="59" d="100"/>
        </p:scale>
        <p:origin x="884" y="52"/>
      </p:cViewPr>
      <p:guideLst>
        <p:guide orient="horz" pos="2160"/>
        <p:guide orient="horz" pos="3947"/>
        <p:guide pos="1572"/>
        <p:guide pos="74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 b="0" i="0">
                <a:solidFill>
                  <a:schemeClr val="tx1"/>
                </a:solidFill>
                <a:latin typeface="Arial" pitchFamily="-110" charset="0"/>
                <a:ea typeface="ヒラギノ角ゴ Pro W3" pitchFamily="-110" charset="-128"/>
                <a:cs typeface="ヒラギノ角ゴ Pro W3" pitchFamily="-110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latin typeface="Arial" pitchFamily="-110" charset="0"/>
                <a:ea typeface="ヒラギノ角ゴ Pro W3" pitchFamily="-110" charset="-128"/>
                <a:cs typeface="ヒラギノ角ゴ Pro W3" pitchFamily="-110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 b="0" i="0">
                <a:solidFill>
                  <a:schemeClr val="tx1"/>
                </a:solidFill>
                <a:latin typeface="Arial" pitchFamily="-110" charset="0"/>
                <a:ea typeface="ヒラギノ角ゴ Pro W3" pitchFamily="-110" charset="-128"/>
                <a:cs typeface="ヒラギノ角ゴ Pro W3" pitchFamily="-110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0B2B783-5490-3D46-8C28-53004ED6587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9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 b="0" i="0">
                <a:solidFill>
                  <a:schemeClr val="tx1"/>
                </a:solidFill>
                <a:latin typeface="Arial" pitchFamily="-110" charset="0"/>
                <a:ea typeface="ヒラギノ角ゴ Pro W3" pitchFamily="-110" charset="-128"/>
                <a:cs typeface="ヒラギノ角ゴ Pro W3" pitchFamily="-110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  <a:latin typeface="Arial" pitchFamily="-110" charset="0"/>
                <a:ea typeface="ヒラギノ角ゴ Pro W3" pitchFamily="-110" charset="-128"/>
                <a:cs typeface="ヒラギノ角ゴ Pro W3" pitchFamily="-110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248400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 b="0" i="0">
                <a:solidFill>
                  <a:schemeClr val="tx1"/>
                </a:solidFill>
                <a:latin typeface="Arial" pitchFamily="-110" charset="0"/>
                <a:ea typeface="ヒラギノ角ゴ Pro W3" pitchFamily="-110" charset="-128"/>
                <a:cs typeface="ヒラギノ角ゴ Pro W3" pitchFamily="-110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 b="0" i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3C3B0B-26DA-8E49-8E8B-B8992F34506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65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9398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9398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9398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9398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73C92A52-2551-EE42-8161-1A8368DA5061}" type="slidenum">
              <a:rPr lang="en-US" sz="1200" b="0" i="0">
                <a:solidFill>
                  <a:schemeClr val="tx1"/>
                </a:solidFill>
              </a:rPr>
              <a:pPr eaLnBrk="1" hangingPunct="1"/>
              <a:t>1</a:t>
            </a:fld>
            <a:endParaRPr lang="en-US" sz="1200" b="0" i="0">
              <a:solidFill>
                <a:schemeClr val="tx1"/>
              </a:solidFill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248400" cy="351472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6683220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284" y="155575"/>
            <a:ext cx="10358967" cy="7556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479550"/>
            <a:ext cx="508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479550"/>
            <a:ext cx="508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6751730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5737654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284" y="155575"/>
            <a:ext cx="10358967" cy="7556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6092982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972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2243026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8341346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2284" y="155575"/>
            <a:ext cx="10358967" cy="7556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1479550"/>
            <a:ext cx="103632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07319017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155575"/>
            <a:ext cx="2590800" cy="543877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2285" y="155575"/>
            <a:ext cx="7571316" cy="54387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6340665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Une image contenant texte, capture d’écran, Bleu électrique, logo&#10;&#10;Description générée automatiquement">
            <a:extLst>
              <a:ext uri="{FF2B5EF4-FFF2-40B4-BE49-F238E27FC236}">
                <a16:creationId xmlns:a16="http://schemas.microsoft.com/office/drawing/2014/main" id="{BB251283-0830-BA32-84F0-0DDCE850814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28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10000"/>
        <a:buChar char="•"/>
        <a:defRPr sz="30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 2" charset="0"/>
        <a:buChar char="¡"/>
        <a:defRPr sz="2800" b="1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85F89B4F-8BFC-9D71-9F8E-E220F064D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2964229"/>
            <a:ext cx="10363200" cy="1362075"/>
          </a:xfrm>
        </p:spPr>
        <p:txBody>
          <a:bodyPr/>
          <a:lstStyle/>
          <a:p>
            <a:pPr algn="ctr"/>
            <a:r>
              <a:rPr lang="fr-FR" dirty="0"/>
              <a:t>TITRE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CB869A4-3A68-63B2-A7CE-436D91CD1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079021"/>
            <a:ext cx="10363200" cy="1500187"/>
          </a:xfrm>
        </p:spPr>
        <p:txBody>
          <a:bodyPr/>
          <a:lstStyle/>
          <a:p>
            <a:pPr algn="ctr"/>
            <a:r>
              <a:rPr lang="fr-FR" dirty="0"/>
              <a:t>Nom</a:t>
            </a:r>
          </a:p>
        </p:txBody>
      </p:sp>
    </p:spTree>
    <p:extLst>
      <p:ext uri="{BB962C8B-B14F-4D97-AF65-F5344CB8AC3E}">
        <p14:creationId xmlns:p14="http://schemas.microsoft.com/office/powerpoint/2010/main" val="3632433738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00275" y="5902326"/>
            <a:ext cx="7543800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0000"/>
              </a:spcBef>
              <a:buClr>
                <a:schemeClr val="tx2"/>
              </a:buClr>
              <a:buSzPct val="110000"/>
            </a:pPr>
            <a:endParaRPr lang="de-DE" sz="900" b="0" i="0">
              <a:solidFill>
                <a:schemeClr val="tx1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03" name="ZoneTexte 14"/>
          <p:cNvSpPr txBox="1">
            <a:spLocks noChangeArrowheads="1"/>
          </p:cNvSpPr>
          <p:nvPr/>
        </p:nvSpPr>
        <p:spPr bwMode="auto">
          <a:xfrm>
            <a:off x="8667750" y="307976"/>
            <a:ext cx="185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FFCC99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endParaRPr lang="fr-FR">
              <a:latin typeface="Helvetica" charset="0"/>
              <a:cs typeface="Helvetica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4C5BC10-51FD-46CA-A1F7-7EFBC09CA587}"/>
              </a:ext>
            </a:extLst>
          </p:cNvPr>
          <p:cNvSpPr txBox="1"/>
          <p:nvPr/>
        </p:nvSpPr>
        <p:spPr>
          <a:xfrm>
            <a:off x="2987467" y="2403949"/>
            <a:ext cx="34128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i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Nom :</a:t>
            </a:r>
          </a:p>
        </p:txBody>
      </p:sp>
      <p:sp>
        <p:nvSpPr>
          <p:cNvPr id="3" name="Espace réservé du texte 21">
            <a:extLst>
              <a:ext uri="{FF2B5EF4-FFF2-40B4-BE49-F238E27FC236}">
                <a16:creationId xmlns:a16="http://schemas.microsoft.com/office/drawing/2014/main" id="{F98FA6BE-8F9A-F1B4-4B28-A5B77EF84DC5}"/>
              </a:ext>
            </a:extLst>
          </p:cNvPr>
          <p:cNvSpPr txBox="1">
            <a:spLocks/>
          </p:cNvSpPr>
          <p:nvPr/>
        </p:nvSpPr>
        <p:spPr bwMode="auto">
          <a:xfrm>
            <a:off x="3024188" y="2825387"/>
            <a:ext cx="5829300" cy="235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7500" tIns="34290" rIns="68580" bIns="34290" numCol="1" rtlCol="0" anchorCtr="0" compatLnSpc="1">
            <a:prstTxWarp prst="textNoShape">
              <a:avLst/>
            </a:prstTxWarp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7644" indent="-197644">
              <a:spcBef>
                <a:spcPct val="20000"/>
              </a:spcBef>
              <a:buFont typeface="Wingdings" charset="2"/>
              <a:buChar char="q"/>
            </a:pPr>
            <a:r>
              <a:rPr lang="en-US" sz="1500" dirty="0">
                <a:cs typeface="Arial" charset="0"/>
              </a:rPr>
              <a:t> </a:t>
            </a:r>
            <a:r>
              <a:rPr lang="fr-FR" sz="1500" dirty="0">
                <a:cs typeface="Arial" charset="0"/>
              </a:rPr>
              <a:t>Je n'ai pas de lien d'intérêt potentiel à déclarer</a:t>
            </a:r>
            <a:endParaRPr lang="en-US" sz="1500" dirty="0">
              <a:cs typeface="Arial" charset="0"/>
            </a:endParaRPr>
          </a:p>
          <a:p>
            <a:pPr marL="0" indent="0">
              <a:spcBef>
                <a:spcPct val="20000"/>
              </a:spcBef>
              <a:buNone/>
            </a:pPr>
            <a:endParaRPr lang="en-US" sz="1500" dirty="0">
              <a:cs typeface="Arial" charset="0"/>
            </a:endParaRPr>
          </a:p>
          <a:p>
            <a:pPr marL="197644" indent="-197644">
              <a:spcBef>
                <a:spcPct val="20000"/>
              </a:spcBef>
              <a:buFont typeface="Wingdings" charset="2"/>
              <a:buChar char="q"/>
            </a:pPr>
            <a:endParaRPr lang="en-US" sz="1500" dirty="0">
              <a:cs typeface="Arial" charset="0"/>
            </a:endParaRPr>
          </a:p>
          <a:p>
            <a:pPr marL="197644" indent="-197644">
              <a:buFont typeface="Wingdings" charset="2"/>
              <a:buChar char="q"/>
            </a:pPr>
            <a:r>
              <a:rPr lang="fr-FR" sz="1500" dirty="0">
                <a:cs typeface="Arial" charset="0"/>
              </a:rPr>
              <a:t>Je déclare les liens d'intérêt potentiels suivants :</a:t>
            </a:r>
          </a:p>
          <a:p>
            <a:pPr marL="0" indent="0">
              <a:buNone/>
            </a:pPr>
            <a:r>
              <a:rPr lang="en-US" sz="1500" dirty="0">
                <a:cs typeface="Arial" charset="0"/>
              </a:rPr>
              <a:t>_______________</a:t>
            </a:r>
          </a:p>
          <a:p>
            <a:pPr marL="0" indent="0">
              <a:buNone/>
            </a:pPr>
            <a:r>
              <a:rPr lang="en-US" sz="1500" dirty="0">
                <a:cs typeface="Arial" charset="0"/>
              </a:rPr>
              <a:t>_______________</a:t>
            </a:r>
          </a:p>
          <a:p>
            <a:pPr marL="0" indent="0">
              <a:buNone/>
            </a:pPr>
            <a:r>
              <a:rPr lang="en-US" sz="1500" dirty="0">
                <a:cs typeface="Arial" charset="0"/>
              </a:rPr>
              <a:t>_______________</a:t>
            </a:r>
          </a:p>
          <a:p>
            <a:endParaRPr lang="en-US" sz="1500" dirty="0">
              <a:cs typeface="Arial" charset="0"/>
            </a:endParaRPr>
          </a:p>
          <a:p>
            <a:pPr marL="197644" indent="-197644">
              <a:buFont typeface="Wingdings" charset="2"/>
              <a:buChar char="q"/>
            </a:pPr>
            <a:endParaRPr lang="en-US" sz="1500" dirty="0">
              <a:cs typeface="Arial" charset="0"/>
              <a:sym typeface="Monotype Sorts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RF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6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7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8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10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11 - &amp;quot;Photo&amp;quot;&quot;/&gt;&lt;property id=&quot;20307&quot; value=&quot;411&quot;/&gt;&lt;/object&gt;&lt;object type=&quot;3&quot; unique_id=&quot;17581&quot;&gt;&lt;property id=&quot;20148&quot; value=&quot;5&quot;/&gt;&lt;property id=&quot;20300&quot; value=&quot;Slide 5&quot;/&gt;&lt;property id=&quot;20307&quot; value=&quot;414&quot;/&gt;&lt;/object&gt;&lt;object type=&quot;3&quot; unique_id=&quot;17582&quot;&gt;&lt;property id=&quot;20148&quot; value=&quot;5&quot;/&gt;&lt;property id=&quot;20300&quot; value=&quot;Slide 9 - &amp;quot;Sample Line Chart&amp;quot;&quot;/&gt;&lt;property id=&quot;20307&quot; value=&quot;413&quot;/&gt;&lt;/object&gt;&lt;/object&gt;&lt;/object&gt;&lt;/database&gt;"/>
</p:tagLst>
</file>

<file path=ppt/theme/theme1.xml><?xml version="1.0" encoding="utf-8"?>
<a:theme xmlns:a="http://schemas.openxmlformats.org/drawingml/2006/main" name="CRF_2006_background">
  <a:themeElements>
    <a:clrScheme name="">
      <a:dk1>
        <a:srgbClr val="000000"/>
      </a:dk1>
      <a:lt1>
        <a:srgbClr val="FFFFFF"/>
      </a:lt1>
      <a:dk2>
        <a:srgbClr val="002E4B"/>
      </a:dk2>
      <a:lt2>
        <a:srgbClr val="FDE25E"/>
      </a:lt2>
      <a:accent1>
        <a:srgbClr val="FF3300"/>
      </a:accent1>
      <a:accent2>
        <a:srgbClr val="6699FF"/>
      </a:accent2>
      <a:accent3>
        <a:srgbClr val="AAADB1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112" charset="-128"/>
          </a:defRPr>
        </a:defPPr>
      </a:lstStyle>
    </a:ln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3611</TotalTime>
  <Words>26</Words>
  <Application>Microsoft Office PowerPoint</Application>
  <PresentationFormat>Grand écran</PresentationFormat>
  <Paragraphs>11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Wingdings</vt:lpstr>
      <vt:lpstr>Wingdings 2</vt:lpstr>
      <vt:lpstr>CRF_2006_background</vt:lpstr>
      <vt:lpstr>TITRE</vt:lpstr>
      <vt:lpstr>Présentation PowerPoint</vt:lpstr>
      <vt:lpstr>Présentation PowerPoint</vt:lpstr>
    </vt:vector>
  </TitlesOfParts>
  <Company>CRF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Scientifique ENCEPHALE</cp:lastModifiedBy>
  <cp:revision>189</cp:revision>
  <dcterms:created xsi:type="dcterms:W3CDTF">2015-09-23T14:14:56Z</dcterms:created>
  <dcterms:modified xsi:type="dcterms:W3CDTF">2023-10-09T12:00:33Z</dcterms:modified>
</cp:coreProperties>
</file>